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9" r:id="rId4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84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1F41-B642-42C9-A302-47F4CD8CD75A}" type="datetimeFigureOut">
              <a:rPr lang="tr-TR" smtClean="0"/>
              <a:t>1.12.2015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8C5A-A874-48B9-B2E3-B8D12EB0464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1F41-B642-42C9-A302-47F4CD8CD75A}" type="datetimeFigureOut">
              <a:rPr lang="tr-TR" smtClean="0"/>
              <a:t>1.12.2015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8C5A-A874-48B9-B2E3-B8D12EB0464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1F41-B642-42C9-A302-47F4CD8CD75A}" type="datetimeFigureOut">
              <a:rPr lang="tr-TR" smtClean="0"/>
              <a:t>1.12.2015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8C5A-A874-48B9-B2E3-B8D12EB0464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1F41-B642-42C9-A302-47F4CD8CD75A}" type="datetimeFigureOut">
              <a:rPr lang="tr-TR" smtClean="0"/>
              <a:t>1.12.2015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8C5A-A874-48B9-B2E3-B8D12EB0464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1F41-B642-42C9-A302-47F4CD8CD75A}" type="datetimeFigureOut">
              <a:rPr lang="tr-TR" smtClean="0"/>
              <a:t>1.12.2015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8C5A-A874-48B9-B2E3-B8D12EB0464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1F41-B642-42C9-A302-47F4CD8CD75A}" type="datetimeFigureOut">
              <a:rPr lang="tr-TR" smtClean="0"/>
              <a:t>1.12.2015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8C5A-A874-48B9-B2E3-B8D12EB0464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1F41-B642-42C9-A302-47F4CD8CD75A}" type="datetimeFigureOut">
              <a:rPr lang="tr-TR" smtClean="0"/>
              <a:t>1.12.2015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8C5A-A874-48B9-B2E3-B8D12EB0464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1F41-B642-42C9-A302-47F4CD8CD75A}" type="datetimeFigureOut">
              <a:rPr lang="tr-TR" smtClean="0"/>
              <a:t>1.12.2015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8C5A-A874-48B9-B2E3-B8D12EB0464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1F41-B642-42C9-A302-47F4CD8CD75A}" type="datetimeFigureOut">
              <a:rPr lang="tr-TR" smtClean="0"/>
              <a:t>1.12.2015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8C5A-A874-48B9-B2E3-B8D12EB0464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1F41-B642-42C9-A302-47F4CD8CD75A}" type="datetimeFigureOut">
              <a:rPr lang="tr-TR" smtClean="0"/>
              <a:t>1.12.2015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8C5A-A874-48B9-B2E3-B8D12EB0464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1F41-B642-42C9-A302-47F4CD8CD75A}" type="datetimeFigureOut">
              <a:rPr lang="tr-TR" smtClean="0"/>
              <a:t>1.12.2015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8C5A-A874-48B9-B2E3-B8D12EB0464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C1F41-B642-42C9-A302-47F4CD8CD75A}" type="datetimeFigureOut">
              <a:rPr lang="tr-TR" smtClean="0"/>
              <a:t>1.12.2015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18C5A-A874-48B9-B2E3-B8D12EB0464A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erekinci.com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hyperlink" Target="http://omer.kimdir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4495_301494676627661_205994267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5411" y="0"/>
            <a:ext cx="105148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3 Adımda 3 Saatte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1752600"/>
          </a:xfrm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Hayatın Değişecek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635896" y="5301208"/>
            <a:ext cx="2088232" cy="888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Hazır mısın?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Değerli OL</a:t>
            </a:r>
            <a:endParaRPr lang="tr-TR" dirty="0"/>
          </a:p>
        </p:txBody>
      </p:sp>
      <p:pic>
        <p:nvPicPr>
          <p:cNvPr id="5" name="Picture 4" descr="387895_173429829461520_101647263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700808"/>
            <a:ext cx="3807739" cy="47971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Sürüklenme, sürükle..</a:t>
            </a:r>
            <a:endParaRPr lang="tr-TR" dirty="0"/>
          </a:p>
        </p:txBody>
      </p:sp>
      <p:pic>
        <p:nvPicPr>
          <p:cNvPr id="4" name="Picture 3" descr="546900_303639299746532_61998629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412776"/>
            <a:ext cx="4784982" cy="51308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Başarı Hikayelerini unut, </a:t>
            </a:r>
            <a:br>
              <a:rPr lang="tr-TR" dirty="0" smtClean="0"/>
            </a:br>
            <a:r>
              <a:rPr lang="tr-TR" dirty="0" smtClean="0"/>
              <a:t>kendi efsanene odaklan</a:t>
            </a:r>
            <a:endParaRPr lang="tr-TR" dirty="0"/>
          </a:p>
        </p:txBody>
      </p:sp>
      <p:pic>
        <p:nvPicPr>
          <p:cNvPr id="5" name="Picture 4" descr="155915_505855676101756_1809265374_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844824"/>
            <a:ext cx="6096000" cy="44348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Kalbine inan Görünene değil</a:t>
            </a:r>
            <a:endParaRPr lang="tr-TR" dirty="0"/>
          </a:p>
        </p:txBody>
      </p:sp>
      <p:pic>
        <p:nvPicPr>
          <p:cNvPr id="4" name="Picture 3" descr="27901_301502483293547_136019446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914972"/>
            <a:ext cx="4680520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Hedeflerini Yüksek Tut</a:t>
            </a:r>
            <a:endParaRPr lang="tr-TR" dirty="0"/>
          </a:p>
        </p:txBody>
      </p:sp>
      <p:pic>
        <p:nvPicPr>
          <p:cNvPr id="5" name="Picture 4" descr="Pattern_Wallpaper_by_Wonkaj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772816"/>
            <a:ext cx="6192688" cy="44587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Fırsatları Bil, Tehditleri Gör</a:t>
            </a:r>
            <a:endParaRPr lang="tr-TR" dirty="0"/>
          </a:p>
        </p:txBody>
      </p:sp>
      <p:pic>
        <p:nvPicPr>
          <p:cNvPr id="4" name="Picture 3" descr="35021_447497808640979_179015117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3020" y="1386840"/>
            <a:ext cx="6537960" cy="40843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Sadece “koşturma”</a:t>
            </a:r>
            <a:br>
              <a:rPr lang="tr-TR" dirty="0" smtClean="0"/>
            </a:br>
            <a:r>
              <a:rPr lang="tr-TR" dirty="0" smtClean="0"/>
              <a:t>ideallerin için “koştur”</a:t>
            </a:r>
            <a:endParaRPr lang="tr-TR" dirty="0"/>
          </a:p>
        </p:txBody>
      </p:sp>
      <p:pic>
        <p:nvPicPr>
          <p:cNvPr id="5" name="Picture 4" descr="604089_447414698649290_189712797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700808"/>
            <a:ext cx="4115858" cy="455329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İnsanlara Güvenmek Çok Maliyetlidir</a:t>
            </a:r>
            <a:br>
              <a:rPr lang="tr-TR" dirty="0" smtClean="0"/>
            </a:br>
            <a:r>
              <a:rPr lang="tr-TR" dirty="0" smtClean="0"/>
              <a:t>Az insana, zor ama güçlü güven duy</a:t>
            </a:r>
            <a:endParaRPr lang="tr-TR" dirty="0"/>
          </a:p>
        </p:txBody>
      </p:sp>
      <p:pic>
        <p:nvPicPr>
          <p:cNvPr id="4" name="Picture 3" descr="533269_447710811953012_94535345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844824"/>
            <a:ext cx="4490774" cy="431364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Yapılamayacak Yoktur, Yapılmamış Vardır</a:t>
            </a:r>
            <a:endParaRPr lang="tr-TR" dirty="0"/>
          </a:p>
        </p:txBody>
      </p:sp>
      <p:pic>
        <p:nvPicPr>
          <p:cNvPr id="5" name="Picture 4" descr="156728_447774475279979_60434017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700808"/>
            <a:ext cx="6959180" cy="45532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02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“Önce seni görmezden gelirler , sonra alay ederler , sonra seninle savaşırlar, sonra sen kazanırsın”</a:t>
            </a:r>
            <a:endParaRPr lang="tr-T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40333"/>
            <a:ext cx="3773487" cy="426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0760_506241022729888_427995258_n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-156575" y="0"/>
            <a:ext cx="94571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4" y="274638"/>
            <a:ext cx="8229600" cy="1143000"/>
          </a:xfrm>
        </p:spPr>
        <p:txBody>
          <a:bodyPr/>
          <a:lstStyle/>
          <a:p>
            <a:r>
              <a:rPr lang="tr-TR" dirty="0" smtClean="0"/>
              <a:t>3 Adım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/>
          </a:bodyPr>
          <a:lstStyle/>
          <a:p>
            <a:r>
              <a:rPr lang="tr-TR" sz="6600" dirty="0" smtClean="0">
                <a:solidFill>
                  <a:schemeClr val="accent6">
                    <a:lumMod val="75000"/>
                  </a:schemeClr>
                </a:solidFill>
              </a:rPr>
              <a:t>  Kendini Dizayn Et</a:t>
            </a:r>
          </a:p>
          <a:p>
            <a:r>
              <a:rPr lang="tr-TR" sz="6600" dirty="0" smtClean="0">
                <a:solidFill>
                  <a:schemeClr val="accent6">
                    <a:lumMod val="75000"/>
                  </a:schemeClr>
                </a:solidFill>
              </a:rPr>
              <a:t>  Kariyerini Dizayn Et</a:t>
            </a:r>
          </a:p>
          <a:p>
            <a:r>
              <a:rPr lang="tr-TR" sz="6600" dirty="0" smtClean="0">
                <a:solidFill>
                  <a:schemeClr val="accent6">
                    <a:lumMod val="75000"/>
                  </a:schemeClr>
                </a:solidFill>
              </a:rPr>
              <a:t>  Şirketini Dizayn Et</a:t>
            </a:r>
            <a:endParaRPr lang="tr-TR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5300" dirty="0" smtClean="0"/>
              <a:t>Kasma, Doğal Ol, Samimi Ol</a:t>
            </a:r>
            <a:br>
              <a:rPr lang="tr-TR" sz="5300" dirty="0" smtClean="0"/>
            </a:br>
            <a:r>
              <a:rPr lang="tr-TR" sz="5300" dirty="0" smtClean="0"/>
              <a:t>İçinden geldiği gibi davran..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(Ama içini eğittikten sonra)</a:t>
            </a:r>
            <a:endParaRPr lang="tr-TR" dirty="0"/>
          </a:p>
        </p:txBody>
      </p:sp>
      <p:pic>
        <p:nvPicPr>
          <p:cNvPr id="4" name="Picture 3" descr="Obama.Mar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540478"/>
            <a:ext cx="6512272" cy="434490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5300" dirty="0" smtClean="0"/>
              <a:t>Herkes seni sevmek zorunda değil!</a:t>
            </a:r>
            <a:endParaRPr lang="tr-TR" dirty="0"/>
          </a:p>
        </p:txBody>
      </p:sp>
      <p:pic>
        <p:nvPicPr>
          <p:cNvPr id="5" name="Picture 4" descr="558779_443539782370115_141612386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636912"/>
            <a:ext cx="2948172" cy="393305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5300" dirty="0" smtClean="0"/>
              <a:t>Para size BAŞARI sağlamaz, </a:t>
            </a:r>
            <a:br>
              <a:rPr lang="tr-TR" sz="5300" dirty="0" smtClean="0"/>
            </a:br>
            <a:r>
              <a:rPr lang="tr-TR" sz="5300" dirty="0" smtClean="0"/>
              <a:t>Başarı size PARA kazandırabilir.</a:t>
            </a:r>
            <a:endParaRPr lang="tr-TR" dirty="0"/>
          </a:p>
        </p:txBody>
      </p:sp>
      <p:pic>
        <p:nvPicPr>
          <p:cNvPr id="4" name="Picture 3" descr="282398_505264456160878_6832808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420888"/>
            <a:ext cx="6873240" cy="410801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5300" dirty="0" smtClean="0"/>
              <a:t>Yönetici zorla yaptırır, </a:t>
            </a:r>
            <a:br>
              <a:rPr lang="tr-TR" sz="5300" dirty="0" smtClean="0"/>
            </a:br>
            <a:r>
              <a:rPr lang="tr-TR" sz="5300" dirty="0" smtClean="0"/>
              <a:t>Lider yapma isteği uyandırır</a:t>
            </a:r>
            <a:endParaRPr lang="tr-TR" dirty="0"/>
          </a:p>
        </p:txBody>
      </p:sp>
      <p:pic>
        <p:nvPicPr>
          <p:cNvPr id="5" name="Picture 4" descr="532228_443588929031867_111163087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276872"/>
            <a:ext cx="5673824" cy="421990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5300" dirty="0" smtClean="0"/>
              <a:t>Neyi , neden istediğini BİL</a:t>
            </a:r>
            <a:br>
              <a:rPr lang="tr-TR" sz="5300" dirty="0" smtClean="0"/>
            </a:br>
            <a:r>
              <a:rPr lang="tr-TR" sz="5300" dirty="0" smtClean="0"/>
              <a:t>ve Sürekli Güncelle</a:t>
            </a:r>
            <a:endParaRPr lang="tr-TR" dirty="0"/>
          </a:p>
        </p:txBody>
      </p:sp>
      <p:pic>
        <p:nvPicPr>
          <p:cNvPr id="4" name="Picture 3" descr="231172_438562016206164_58094474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420888"/>
            <a:ext cx="330708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5300" dirty="0" smtClean="0"/>
              <a:t>Hayalgücün biterse</a:t>
            </a:r>
            <a:br>
              <a:rPr lang="tr-TR" sz="5300" dirty="0" smtClean="0"/>
            </a:br>
            <a:r>
              <a:rPr lang="tr-TR" sz="5300" dirty="0" smtClean="0"/>
              <a:t>sen de bitersin...</a:t>
            </a:r>
            <a:endParaRPr lang="tr-TR" dirty="0"/>
          </a:p>
        </p:txBody>
      </p:sp>
      <p:pic>
        <p:nvPicPr>
          <p:cNvPr id="5" name="Picture 4" descr="150592_487671687920155_199937214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286000"/>
            <a:ext cx="73152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29600" cy="1143000"/>
          </a:xfrm>
        </p:spPr>
        <p:txBody>
          <a:bodyPr>
            <a:normAutofit/>
          </a:bodyPr>
          <a:lstStyle/>
          <a:p>
            <a:r>
              <a:rPr lang="tr-TR" sz="5300" dirty="0" smtClean="0"/>
              <a:t>Hiçbir şey için geç değil...</a:t>
            </a:r>
            <a:endParaRPr lang="tr-TR" dirty="0"/>
          </a:p>
        </p:txBody>
      </p:sp>
      <p:pic>
        <p:nvPicPr>
          <p:cNvPr id="4" name="Picture 3" descr="387598_490154224338568_7148239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844824"/>
            <a:ext cx="5721424" cy="454281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5300" dirty="0" smtClean="0"/>
              <a:t>Mutluluğu başkalarına bağlama</a:t>
            </a:r>
            <a:endParaRPr lang="tr-TR" dirty="0"/>
          </a:p>
        </p:txBody>
      </p:sp>
      <p:pic>
        <p:nvPicPr>
          <p:cNvPr id="5" name="Picture 4" descr="311480_504257442931589_45982001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276872"/>
            <a:ext cx="5361384" cy="401031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1458_438563246206041_141058223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908720"/>
            <a:ext cx="6048672" cy="52039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5300" dirty="0" smtClean="0"/>
              <a:t>Dünü bil, Bugünü Yönet</a:t>
            </a:r>
            <a:br>
              <a:rPr lang="tr-TR" sz="5300" dirty="0" smtClean="0"/>
            </a:br>
            <a:r>
              <a:rPr lang="tr-TR" sz="5300" dirty="0" smtClean="0"/>
              <a:t>Geleceği Hayal Et..</a:t>
            </a:r>
            <a:endParaRPr lang="tr-TR" dirty="0"/>
          </a:p>
        </p:txBody>
      </p:sp>
      <p:pic>
        <p:nvPicPr>
          <p:cNvPr id="4" name="Picture 3" descr="549038_493221824031808_80277212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7" y="2045084"/>
            <a:ext cx="5472608" cy="43762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8229600" cy="1143000"/>
          </a:xfrm>
        </p:spPr>
        <p:txBody>
          <a:bodyPr>
            <a:normAutofit/>
          </a:bodyPr>
          <a:lstStyle/>
          <a:p>
            <a:r>
              <a:rPr lang="tr-TR" sz="6000" dirty="0" smtClean="0">
                <a:solidFill>
                  <a:schemeClr val="accent1">
                    <a:lumMod val="75000"/>
                  </a:schemeClr>
                </a:solidFill>
              </a:rPr>
              <a:t>Kariyerini Dizayn Et</a:t>
            </a:r>
            <a:endParaRPr lang="tr-TR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 descr="552427_489666111054046_122263199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9217024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676456" cy="1143000"/>
          </a:xfrm>
        </p:spPr>
        <p:txBody>
          <a:bodyPr>
            <a:normAutofit fontScale="90000"/>
          </a:bodyPr>
          <a:lstStyle/>
          <a:p>
            <a:r>
              <a:rPr lang="tr-TR" sz="5300" dirty="0" smtClean="0"/>
              <a:t>Koyun gibi takip etme ama</a:t>
            </a:r>
            <a:br>
              <a:rPr lang="tr-TR" sz="5300" dirty="0" smtClean="0"/>
            </a:br>
            <a:r>
              <a:rPr lang="tr-TR" sz="5300" dirty="0" smtClean="0"/>
              <a:t>Sırf farklılaşmak için tersine gitme</a:t>
            </a:r>
            <a:endParaRPr lang="tr-TR" dirty="0"/>
          </a:p>
        </p:txBody>
      </p:sp>
      <p:pic>
        <p:nvPicPr>
          <p:cNvPr id="5" name="Picture 4" descr="526285_443770789013681_141430262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772816"/>
            <a:ext cx="6169135" cy="385073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48072" y="5715000"/>
            <a:ext cx="8676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Hayatın kod adı DENGE</a:t>
            </a:r>
            <a:r>
              <a:rPr lang="tr-TR" sz="5300" dirty="0" smtClean="0">
                <a:latin typeface="+mj-lt"/>
                <a:ea typeface="+mj-ea"/>
                <a:cs typeface="+mj-cs"/>
              </a:rPr>
              <a:t>’dir</a:t>
            </a:r>
            <a:endParaRPr kumimoji="0" lang="tr-T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676456" cy="1143000"/>
          </a:xfrm>
        </p:spPr>
        <p:txBody>
          <a:bodyPr>
            <a:normAutofit/>
          </a:bodyPr>
          <a:lstStyle/>
          <a:p>
            <a:r>
              <a:rPr lang="tr-TR" sz="5300" dirty="0" smtClean="0"/>
              <a:t>Sıkılınca, bunalınca </a:t>
            </a:r>
            <a:endParaRPr lang="tr-TR" dirty="0"/>
          </a:p>
        </p:txBody>
      </p:sp>
      <p:pic>
        <p:nvPicPr>
          <p:cNvPr id="7" name="Picture 6" descr="481806_443798415677585_190880782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348880"/>
            <a:ext cx="5457800" cy="363853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19944" y="989856"/>
            <a:ext cx="8676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Kendini motive et, güçlendir</a:t>
            </a:r>
            <a:endParaRPr kumimoji="0" lang="tr-T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676456" cy="1143000"/>
          </a:xfrm>
        </p:spPr>
        <p:txBody>
          <a:bodyPr>
            <a:normAutofit/>
          </a:bodyPr>
          <a:lstStyle/>
          <a:p>
            <a:r>
              <a:rPr lang="tr-TR" sz="5300" dirty="0" smtClean="0"/>
              <a:t>Meraklı ol, hep keşfet</a:t>
            </a:r>
            <a:endParaRPr lang="tr-TR" dirty="0"/>
          </a:p>
        </p:txBody>
      </p:sp>
      <p:pic>
        <p:nvPicPr>
          <p:cNvPr id="5" name="Picture 4" descr="542686_443180769072683_90100823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276872"/>
            <a:ext cx="4809728" cy="350709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676456" cy="1143000"/>
          </a:xfrm>
        </p:spPr>
        <p:txBody>
          <a:bodyPr>
            <a:normAutofit/>
          </a:bodyPr>
          <a:lstStyle/>
          <a:p>
            <a:r>
              <a:rPr lang="tr-TR" sz="5300" dirty="0" smtClean="0"/>
              <a:t>Okumayı hiç bırakma</a:t>
            </a:r>
            <a:endParaRPr lang="tr-TR" dirty="0"/>
          </a:p>
        </p:txBody>
      </p:sp>
      <p:pic>
        <p:nvPicPr>
          <p:cNvPr id="4" name="Picture 3" descr="531043_490581084295882_124681083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6999" y="1463040"/>
            <a:ext cx="4556457" cy="4702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676456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Her teklif değerlendirmeye değerdir..</a:t>
            </a:r>
            <a:endParaRPr lang="tr-TR" sz="3600" dirty="0"/>
          </a:p>
        </p:txBody>
      </p:sp>
      <p:pic>
        <p:nvPicPr>
          <p:cNvPr id="5" name="Picture 4" descr="stockxpertcom_id839105_jpg_c3c256800450bc7800c7567c4160b5d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91180"/>
            <a:ext cx="9144000" cy="609420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676456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Kimin ne olacağını</a:t>
            </a:r>
            <a:endParaRPr lang="tr-TR" sz="3600" dirty="0"/>
          </a:p>
        </p:txBody>
      </p:sp>
      <p:pic>
        <p:nvPicPr>
          <p:cNvPr id="4" name="Picture 3" descr="293698_492971454056845_148765270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268760"/>
            <a:ext cx="3688080" cy="460248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676456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Bilemezsin :) </a:t>
            </a:r>
            <a:endParaRPr lang="tr-TR" sz="3600" dirty="0"/>
          </a:p>
        </p:txBody>
      </p:sp>
      <p:pic>
        <p:nvPicPr>
          <p:cNvPr id="50178" name="Picture 2" descr="http://www.dipsahaf.com/wp-content/uploads/2012/09/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052736"/>
            <a:ext cx="5112568" cy="5155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3752"/>
            <a:ext cx="8676456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DENKLİK KURAMI</a:t>
            </a:r>
            <a:endParaRPr lang="tr-TR" sz="3600" dirty="0"/>
          </a:p>
        </p:txBody>
      </p:sp>
      <p:pic>
        <p:nvPicPr>
          <p:cNvPr id="50178" name="Picture 2" descr="http://www.dipsahaf.com/wp-content/uploads/2012/09/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484784"/>
            <a:ext cx="4570425" cy="4608512"/>
          </a:xfrm>
          <a:prstGeom prst="rect">
            <a:avLst/>
          </a:prstGeom>
          <a:noFill/>
        </p:spPr>
      </p:pic>
      <p:pic>
        <p:nvPicPr>
          <p:cNvPr id="4" name="Picture 3" descr="293698_492971454056845_148765270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484784"/>
            <a:ext cx="3688080" cy="460248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3752"/>
            <a:ext cx="8676456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Duygularını Çok Önemse</a:t>
            </a:r>
            <a:endParaRPr lang="tr-TR" sz="3600" dirty="0"/>
          </a:p>
        </p:txBody>
      </p:sp>
      <p:pic>
        <p:nvPicPr>
          <p:cNvPr id="5" name="Picture 4" descr="196135_437357362988357_151188014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4650" y="1127760"/>
            <a:ext cx="3314700" cy="460248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47936" y="5670376"/>
            <a:ext cx="8676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Onlar senin</a:t>
            </a:r>
            <a:r>
              <a:rPr kumimoji="0" lang="tr-TR" sz="4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 güçlü yanın</a:t>
            </a:r>
            <a:endParaRPr kumimoji="0" lang="tr-T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3752"/>
            <a:ext cx="8676456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Kimseyi Çok “büyümseme”</a:t>
            </a:r>
            <a:endParaRPr lang="tr-TR" sz="3600" dirty="0"/>
          </a:p>
        </p:txBody>
      </p:sp>
      <p:pic>
        <p:nvPicPr>
          <p:cNvPr id="8" name="Picture 7" descr="61656_441746475882779_185996644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428750"/>
            <a:ext cx="5334000" cy="4000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8985_301598936617235_5833136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66530"/>
            <a:ext cx="9144000" cy="7191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8229600" cy="1143000"/>
          </a:xfrm>
        </p:spPr>
        <p:txBody>
          <a:bodyPr>
            <a:normAutofit/>
          </a:bodyPr>
          <a:lstStyle/>
          <a:p>
            <a:r>
              <a:rPr lang="tr-TR" sz="6000" dirty="0" smtClean="0">
                <a:solidFill>
                  <a:srgbClr val="C00000"/>
                </a:solidFill>
              </a:rPr>
              <a:t>Kendini Dizayn Et</a:t>
            </a:r>
            <a:endParaRPr lang="tr-TR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3752"/>
            <a:ext cx="8676456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Rakamlarla aranı iyi tut, </a:t>
            </a:r>
            <a:br>
              <a:rPr lang="tr-TR" dirty="0" smtClean="0"/>
            </a:br>
            <a:r>
              <a:rPr lang="tr-TR" dirty="0" smtClean="0"/>
              <a:t>Matematik Akıllı İnsanın En iyi dostudur</a:t>
            </a:r>
            <a:endParaRPr lang="tr-TR" sz="3600" dirty="0"/>
          </a:p>
        </p:txBody>
      </p:sp>
      <p:pic>
        <p:nvPicPr>
          <p:cNvPr id="4" name="Picture 3" descr="409161_487610757926248_56597802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73152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3752"/>
            <a:ext cx="8676456" cy="1143000"/>
          </a:xfrm>
        </p:spPr>
        <p:txBody>
          <a:bodyPr>
            <a:noAutofit/>
          </a:bodyPr>
          <a:lstStyle/>
          <a:p>
            <a:r>
              <a:rPr lang="tr-TR" sz="7200" dirty="0" smtClean="0"/>
              <a:t>Kreatif OL!</a:t>
            </a:r>
            <a:endParaRPr lang="tr-TR" sz="6000" dirty="0"/>
          </a:p>
        </p:txBody>
      </p:sp>
      <p:pic>
        <p:nvPicPr>
          <p:cNvPr id="5" name="Picture 4" descr="374850_292587080850907_209241096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3223260" cy="3688080"/>
          </a:xfrm>
          <a:prstGeom prst="rect">
            <a:avLst/>
          </a:prstGeom>
        </p:spPr>
      </p:pic>
      <p:pic>
        <p:nvPicPr>
          <p:cNvPr id="7" name="Picture 6" descr="404722_292954627480819_47277612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2160" y="1484784"/>
            <a:ext cx="3291840" cy="4602480"/>
          </a:xfrm>
          <a:prstGeom prst="rect">
            <a:avLst/>
          </a:prstGeom>
        </p:spPr>
      </p:pic>
      <p:pic>
        <p:nvPicPr>
          <p:cNvPr id="6" name="Picture 5" descr="156639_292706000839015_165559713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564904"/>
            <a:ext cx="2924664" cy="3340616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9776"/>
            <a:ext cx="8676456" cy="1143000"/>
          </a:xfrm>
        </p:spPr>
        <p:txBody>
          <a:bodyPr>
            <a:noAutofit/>
          </a:bodyPr>
          <a:lstStyle/>
          <a:p>
            <a:r>
              <a:rPr lang="tr-TR" sz="6000" dirty="0" smtClean="0"/>
              <a:t>Tekdüze olma, kurallar bazen bozulmak içindir</a:t>
            </a:r>
            <a:endParaRPr lang="tr-TR" sz="6000" dirty="0"/>
          </a:p>
        </p:txBody>
      </p:sp>
      <p:pic>
        <p:nvPicPr>
          <p:cNvPr id="8" name="Picture 7" descr="480136_441763759214384_88626841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844824"/>
            <a:ext cx="6421472" cy="424887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9776"/>
            <a:ext cx="8676456" cy="1143000"/>
          </a:xfrm>
        </p:spPr>
        <p:txBody>
          <a:bodyPr>
            <a:noAutofit/>
          </a:bodyPr>
          <a:lstStyle/>
          <a:p>
            <a:r>
              <a:rPr lang="tr-TR" sz="6000" dirty="0" smtClean="0"/>
              <a:t>İyi insan olmayan “iyi iş insanı” olamaz</a:t>
            </a:r>
            <a:endParaRPr lang="tr-TR" sz="6000" dirty="0"/>
          </a:p>
        </p:txBody>
      </p:sp>
      <p:pic>
        <p:nvPicPr>
          <p:cNvPr id="4" name="Picture 3" descr="business-man-and-wo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988840"/>
            <a:ext cx="6732240" cy="448419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96149_386462954734907_181996873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2160" y="840724"/>
            <a:ext cx="4618072" cy="572390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1143000"/>
          </a:xfrm>
        </p:spPr>
        <p:txBody>
          <a:bodyPr/>
          <a:lstStyle/>
          <a:p>
            <a:r>
              <a:rPr lang="tr-TR" dirty="0" smtClean="0"/>
              <a:t>İnsan küçük kainattır</a:t>
            </a:r>
            <a:endParaRPr lang="tr-T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18877_439165119464690_27250340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412776"/>
            <a:ext cx="6792870" cy="4875719"/>
          </a:xfrm>
          <a:prstGeom prst="rect">
            <a:avLst/>
          </a:prstGeom>
        </p:spPr>
      </p:pic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518864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Dünyanın sonsuz olmadığını unutma</a:t>
            </a:r>
            <a:endParaRPr lang="tr-T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-2412776" y="27463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tr-TR" dirty="0" smtClean="0"/>
              <a:t>Teşekkürler</a:t>
            </a:r>
            <a:endParaRPr lang="tr-TR" dirty="0"/>
          </a:p>
        </p:txBody>
      </p:sp>
      <p:sp>
        <p:nvSpPr>
          <p:cNvPr id="6" name="2 Alt Başlık"/>
          <p:cNvSpPr txBox="1">
            <a:spLocks/>
          </p:cNvSpPr>
          <p:nvPr/>
        </p:nvSpPr>
        <p:spPr>
          <a:xfrm>
            <a:off x="7222006" y="6500810"/>
            <a:ext cx="1921994" cy="357190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Omerekinci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42852"/>
            <a:ext cx="383393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2 İçerik Yer Tutucusu"/>
          <p:cNvSpPr>
            <a:spLocks noGrp="1"/>
          </p:cNvSpPr>
          <p:nvPr>
            <p:ph idx="1"/>
          </p:nvPr>
        </p:nvSpPr>
        <p:spPr>
          <a:xfrm>
            <a:off x="251520" y="1783357"/>
            <a:ext cx="7467600" cy="4525963"/>
          </a:xfrm>
        </p:spPr>
        <p:txBody>
          <a:bodyPr>
            <a:normAutofit/>
          </a:bodyPr>
          <a:lstStyle/>
          <a:p>
            <a:r>
              <a:rPr lang="tr-TR" sz="2800" dirty="0" smtClean="0"/>
              <a:t>omer@omerekinci.com</a:t>
            </a:r>
          </a:p>
          <a:p>
            <a:r>
              <a:rPr lang="tr-TR" sz="2800" dirty="0" smtClean="0">
                <a:hlinkClick r:id="rId3"/>
              </a:rPr>
              <a:t>http://www.omerekinci.com</a:t>
            </a:r>
            <a:endParaRPr lang="tr-TR" sz="2800" dirty="0" smtClean="0"/>
          </a:p>
          <a:p>
            <a:r>
              <a:rPr lang="tr-TR" sz="2800" dirty="0" smtClean="0"/>
              <a:t>twitter.com/omerekinci</a:t>
            </a:r>
          </a:p>
          <a:p>
            <a:r>
              <a:rPr lang="tr-TR" sz="2800" dirty="0" smtClean="0"/>
              <a:t>facebook.com/omerekincicom</a:t>
            </a:r>
          </a:p>
          <a:p>
            <a:r>
              <a:rPr lang="tr-TR" sz="2800" dirty="0" smtClean="0">
                <a:hlinkClick r:id="rId4"/>
              </a:rPr>
              <a:t>http://omer.kimdir.com</a:t>
            </a:r>
            <a:r>
              <a:rPr lang="tr-TR" sz="2800" dirty="0" smtClean="0"/>
              <a:t>  </a:t>
            </a:r>
            <a:endParaRPr lang="tr-TR" sz="2800" dirty="0"/>
          </a:p>
        </p:txBody>
      </p:sp>
      <p:pic>
        <p:nvPicPr>
          <p:cNvPr id="7" name="Picture 6" descr="desnet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4437112"/>
            <a:ext cx="5633959" cy="2196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32656" y="-243408"/>
            <a:ext cx="8229600" cy="1143000"/>
          </a:xfrm>
        </p:spPr>
        <p:txBody>
          <a:bodyPr>
            <a:normAutofit/>
          </a:bodyPr>
          <a:lstStyle/>
          <a:p>
            <a:r>
              <a:rPr lang="tr-TR" sz="6000" dirty="0" smtClean="0">
                <a:solidFill>
                  <a:srgbClr val="FFC000"/>
                </a:solidFill>
              </a:rPr>
              <a:t>Şirketini Dizayn Et</a:t>
            </a:r>
            <a:endParaRPr lang="tr-TR" sz="6000" dirty="0">
              <a:solidFill>
                <a:srgbClr val="FFC000"/>
              </a:solidFill>
            </a:endParaRPr>
          </a:p>
        </p:txBody>
      </p:sp>
      <p:pic>
        <p:nvPicPr>
          <p:cNvPr id="5" name="Picture 4" descr="563659_504488526238471_80387849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50372"/>
            <a:ext cx="9144000" cy="62070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Kendini Tanı, Gücünü Gör</a:t>
            </a:r>
            <a:endParaRPr lang="tr-TR" dirty="0"/>
          </a:p>
        </p:txBody>
      </p:sp>
      <p:pic>
        <p:nvPicPr>
          <p:cNvPr id="4" name="Content Placeholder 3" descr="182301_505737819446875_2120199463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70760" y="1798161"/>
            <a:ext cx="4602480" cy="413004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Herkes Farklıdır, Farklılıklarını Bil</a:t>
            </a:r>
            <a:endParaRPr lang="tr-TR" dirty="0"/>
          </a:p>
        </p:txBody>
      </p:sp>
      <p:pic>
        <p:nvPicPr>
          <p:cNvPr id="6" name="Content Placeholder 5" descr="546953_505699646117359_152964207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6380" y="2346801"/>
            <a:ext cx="6111240" cy="303276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Her an DAHA İYİYE</a:t>
            </a:r>
            <a:endParaRPr lang="tr-TR" dirty="0"/>
          </a:p>
        </p:txBody>
      </p:sp>
      <p:pic>
        <p:nvPicPr>
          <p:cNvPr id="5" name="Picture 4" descr="60760_506241022729888_42799525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0760" y="1760220"/>
            <a:ext cx="4602480" cy="33375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Farklılaşırken YABANCILAŞMA</a:t>
            </a:r>
            <a:endParaRPr lang="tr-TR" dirty="0"/>
          </a:p>
        </p:txBody>
      </p:sp>
      <p:pic>
        <p:nvPicPr>
          <p:cNvPr id="4" name="Picture 3" descr="U18m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700808"/>
            <a:ext cx="4176464" cy="45447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236</Words>
  <Application>Microsoft Office PowerPoint</Application>
  <PresentationFormat>Ekran Gösterisi (4:3)</PresentationFormat>
  <Paragraphs>59</Paragraphs>
  <Slides>46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50" baseType="lpstr">
      <vt:lpstr>Arial</vt:lpstr>
      <vt:lpstr>Calibri</vt:lpstr>
      <vt:lpstr>Wingdings 2</vt:lpstr>
      <vt:lpstr>Office Theme</vt:lpstr>
      <vt:lpstr>3 Adımda 3 Saatte</vt:lpstr>
      <vt:lpstr>3 Adım</vt:lpstr>
      <vt:lpstr>Kariyerini Dizayn Et</vt:lpstr>
      <vt:lpstr>Kendini Dizayn Et</vt:lpstr>
      <vt:lpstr>Şirketini Dizayn Et</vt:lpstr>
      <vt:lpstr>Kendini Tanı, Gücünü Gör</vt:lpstr>
      <vt:lpstr>Herkes Farklıdır, Farklılıklarını Bil</vt:lpstr>
      <vt:lpstr>Her an DAHA İYİYE</vt:lpstr>
      <vt:lpstr>Farklılaşırken YABANCILAŞMA</vt:lpstr>
      <vt:lpstr>Değerli OL</vt:lpstr>
      <vt:lpstr>Sürüklenme, sürükle..</vt:lpstr>
      <vt:lpstr>Başarı Hikayelerini unut,  kendi efsanene odaklan</vt:lpstr>
      <vt:lpstr>Kalbine inan Görünene değil</vt:lpstr>
      <vt:lpstr>Hedeflerini Yüksek Tut</vt:lpstr>
      <vt:lpstr>Fırsatları Bil, Tehditleri Gör</vt:lpstr>
      <vt:lpstr>Sadece “koşturma” ideallerin için “koştur”</vt:lpstr>
      <vt:lpstr>İnsanlara Güvenmek Çok Maliyetlidir Az insana, zor ama güçlü güven duy</vt:lpstr>
      <vt:lpstr>Yapılamayacak Yoktur, Yapılmamış Vardır</vt:lpstr>
      <vt:lpstr>“Önce seni görmezden gelirler , sonra alay ederler , sonra seninle savaşırlar, sonra sen kazanırsın”</vt:lpstr>
      <vt:lpstr>Kasma, Doğal Ol, Samimi Ol İçinden geldiği gibi davran.. (Ama içini eğittikten sonra)</vt:lpstr>
      <vt:lpstr>Herkes seni sevmek zorunda değil!</vt:lpstr>
      <vt:lpstr>Para size BAŞARI sağlamaz,  Başarı size PARA kazandırabilir.</vt:lpstr>
      <vt:lpstr>Yönetici zorla yaptırır,  Lider yapma isteği uyandırır</vt:lpstr>
      <vt:lpstr>Neyi , neden istediğini BİL ve Sürekli Güncelle</vt:lpstr>
      <vt:lpstr>Hayalgücün biterse sen de bitersin...</vt:lpstr>
      <vt:lpstr>Hiçbir şey için geç değil...</vt:lpstr>
      <vt:lpstr>Mutluluğu başkalarına bağlama</vt:lpstr>
      <vt:lpstr>PowerPoint Sunusu</vt:lpstr>
      <vt:lpstr>Dünü bil, Bugünü Yönet Geleceği Hayal Et..</vt:lpstr>
      <vt:lpstr>Koyun gibi takip etme ama Sırf farklılaşmak için tersine gitme</vt:lpstr>
      <vt:lpstr>Sıkılınca, bunalınca </vt:lpstr>
      <vt:lpstr>Meraklı ol, hep keşfet</vt:lpstr>
      <vt:lpstr>Okumayı hiç bırakma</vt:lpstr>
      <vt:lpstr>Her teklif değerlendirmeye değerdir..</vt:lpstr>
      <vt:lpstr>Kimin ne olacağını</vt:lpstr>
      <vt:lpstr>Bilemezsin :) </vt:lpstr>
      <vt:lpstr>DENKLİK KURAMI</vt:lpstr>
      <vt:lpstr>Duygularını Çok Önemse</vt:lpstr>
      <vt:lpstr>Kimseyi Çok “büyümseme”</vt:lpstr>
      <vt:lpstr>Rakamlarla aranı iyi tut,  Matematik Akıllı İnsanın En iyi dostudur</vt:lpstr>
      <vt:lpstr>Kreatif OL!</vt:lpstr>
      <vt:lpstr>Tekdüze olma, kurallar bazen bozulmak içindir</vt:lpstr>
      <vt:lpstr>İyi insan olmayan “iyi iş insanı” olamaz</vt:lpstr>
      <vt:lpstr>İnsan küçük kainattır</vt:lpstr>
      <vt:lpstr>Dünyanın sonsuz olmadığını unutma</vt:lpstr>
      <vt:lpstr>Teşekkürler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Adımda 3 Saatte</dc:title>
  <dc:creator>user</dc:creator>
  <cp:lastModifiedBy>BaBa</cp:lastModifiedBy>
  <cp:revision>2</cp:revision>
  <dcterms:created xsi:type="dcterms:W3CDTF">2012-12-20T07:34:09Z</dcterms:created>
  <dcterms:modified xsi:type="dcterms:W3CDTF">2015-12-01T08:57:39Z</dcterms:modified>
</cp:coreProperties>
</file>